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280" r:id="rId4"/>
    <p:sldId id="421" r:id="rId5"/>
    <p:sldId id="277" r:id="rId6"/>
    <p:sldId id="278" r:id="rId7"/>
    <p:sldId id="273" r:id="rId8"/>
    <p:sldId id="272" r:id="rId9"/>
    <p:sldId id="270" r:id="rId10"/>
    <p:sldId id="27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E54AF-CBF9-4D26-9C62-B0854D1BBF0C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799B272-C1EB-4C0D-B07B-941D7F67A53F}">
      <dgm:prSet phldrT="[Tekst]"/>
      <dgm:spPr/>
      <dgm:t>
        <a:bodyPr/>
        <a:lstStyle/>
        <a:p>
          <a:r>
            <a:rPr lang="pl-PL" dirty="0"/>
            <a:t>ROPS</a:t>
          </a:r>
        </a:p>
      </dgm:t>
    </dgm:pt>
    <dgm:pt modelId="{26F98303-19C0-43F9-BDCA-97562BC4073A}" type="parTrans" cxnId="{509DA767-C84B-4211-8CC0-CC8437CA673C}">
      <dgm:prSet/>
      <dgm:spPr/>
      <dgm:t>
        <a:bodyPr/>
        <a:lstStyle/>
        <a:p>
          <a:endParaRPr lang="pl-PL"/>
        </a:p>
      </dgm:t>
    </dgm:pt>
    <dgm:pt modelId="{84722F13-62F7-41B8-8C36-8EEBB3FD9478}" type="sibTrans" cxnId="{509DA767-C84B-4211-8CC0-CC8437CA673C}">
      <dgm:prSet/>
      <dgm:spPr/>
      <dgm:t>
        <a:bodyPr/>
        <a:lstStyle/>
        <a:p>
          <a:endParaRPr lang="pl-PL"/>
        </a:p>
      </dgm:t>
    </dgm:pt>
    <dgm:pt modelId="{A292E3C1-D255-4546-BF12-5050EE03B61D}">
      <dgm:prSet phldrT="[Tekst]"/>
      <dgm:spPr/>
      <dgm:t>
        <a:bodyPr/>
        <a:lstStyle/>
        <a:p>
          <a:r>
            <a:rPr lang="pl-PL" dirty="0"/>
            <a:t>OWES</a:t>
          </a:r>
        </a:p>
      </dgm:t>
    </dgm:pt>
    <dgm:pt modelId="{DB33268F-5C98-4DF1-B3E3-E474080DC87D}" type="parTrans" cxnId="{238AE796-25A1-4F3B-8CD4-9C9C0B9743DF}">
      <dgm:prSet/>
      <dgm:spPr/>
      <dgm:t>
        <a:bodyPr/>
        <a:lstStyle/>
        <a:p>
          <a:endParaRPr lang="pl-PL"/>
        </a:p>
      </dgm:t>
    </dgm:pt>
    <dgm:pt modelId="{BC0AE15F-EFFD-4E35-8ACE-E959725A5F16}" type="sibTrans" cxnId="{238AE796-25A1-4F3B-8CD4-9C9C0B9743DF}">
      <dgm:prSet/>
      <dgm:spPr/>
      <dgm:t>
        <a:bodyPr/>
        <a:lstStyle/>
        <a:p>
          <a:endParaRPr lang="pl-PL"/>
        </a:p>
      </dgm:t>
    </dgm:pt>
    <dgm:pt modelId="{98CC1970-5DF3-4D00-8338-452BF6996FDC}">
      <dgm:prSet phldrT="[Tekst]"/>
      <dgm:spPr/>
      <dgm:t>
        <a:bodyPr/>
        <a:lstStyle/>
        <a:p>
          <a:r>
            <a:rPr lang="pl-PL" dirty="0"/>
            <a:t>IZ RPO</a:t>
          </a:r>
        </a:p>
      </dgm:t>
    </dgm:pt>
    <dgm:pt modelId="{D6959A58-74CA-4CA2-91C4-A41E4BFDB293}" type="parTrans" cxnId="{9F269DC9-2011-4B88-96C6-CDCBDA855763}">
      <dgm:prSet/>
      <dgm:spPr/>
      <dgm:t>
        <a:bodyPr/>
        <a:lstStyle/>
        <a:p>
          <a:endParaRPr lang="pl-PL"/>
        </a:p>
      </dgm:t>
    </dgm:pt>
    <dgm:pt modelId="{B7562992-BC3C-42DC-A9BD-05BD472B26CE}" type="sibTrans" cxnId="{9F269DC9-2011-4B88-96C6-CDCBDA855763}">
      <dgm:prSet/>
      <dgm:spPr/>
      <dgm:t>
        <a:bodyPr/>
        <a:lstStyle/>
        <a:p>
          <a:endParaRPr lang="pl-PL"/>
        </a:p>
      </dgm:t>
    </dgm:pt>
    <dgm:pt modelId="{17D0092A-A6DB-4D74-A276-4ECD47EDFC97}" type="pres">
      <dgm:prSet presAssocID="{0D4E54AF-CBF9-4D26-9C62-B0854D1BBF0C}" presName="Name0" presStyleCnt="0">
        <dgm:presLayoutVars>
          <dgm:dir/>
          <dgm:resizeHandles val="exact"/>
        </dgm:presLayoutVars>
      </dgm:prSet>
      <dgm:spPr/>
    </dgm:pt>
    <dgm:pt modelId="{5C189AD8-B816-48E2-85E5-D0AA4BE015C1}" type="pres">
      <dgm:prSet presAssocID="{9799B272-C1EB-4C0D-B07B-941D7F67A53F}" presName="node" presStyleLbl="node1" presStyleIdx="0" presStyleCnt="3">
        <dgm:presLayoutVars>
          <dgm:bulletEnabled val="1"/>
        </dgm:presLayoutVars>
      </dgm:prSet>
      <dgm:spPr/>
    </dgm:pt>
    <dgm:pt modelId="{D8F1331C-0D66-4AE7-A737-380D4E8A7C84}" type="pres">
      <dgm:prSet presAssocID="{84722F13-62F7-41B8-8C36-8EEBB3FD9478}" presName="sibTrans" presStyleLbl="sibTrans2D1" presStyleIdx="0" presStyleCnt="3"/>
      <dgm:spPr/>
    </dgm:pt>
    <dgm:pt modelId="{953F09F8-075F-4390-97A3-731129461501}" type="pres">
      <dgm:prSet presAssocID="{84722F13-62F7-41B8-8C36-8EEBB3FD9478}" presName="connectorText" presStyleLbl="sibTrans2D1" presStyleIdx="0" presStyleCnt="3"/>
      <dgm:spPr/>
    </dgm:pt>
    <dgm:pt modelId="{72E16631-556F-4E0F-9FA5-207DE653A644}" type="pres">
      <dgm:prSet presAssocID="{A292E3C1-D255-4546-BF12-5050EE03B61D}" presName="node" presStyleLbl="node1" presStyleIdx="1" presStyleCnt="3">
        <dgm:presLayoutVars>
          <dgm:bulletEnabled val="1"/>
        </dgm:presLayoutVars>
      </dgm:prSet>
      <dgm:spPr/>
    </dgm:pt>
    <dgm:pt modelId="{3846BFDA-C1F2-46E8-B36D-0046A428DEF6}" type="pres">
      <dgm:prSet presAssocID="{BC0AE15F-EFFD-4E35-8ACE-E959725A5F16}" presName="sibTrans" presStyleLbl="sibTrans2D1" presStyleIdx="1" presStyleCnt="3"/>
      <dgm:spPr/>
    </dgm:pt>
    <dgm:pt modelId="{62A5CE3F-2BAC-4851-A124-7EEB0B3AE786}" type="pres">
      <dgm:prSet presAssocID="{BC0AE15F-EFFD-4E35-8ACE-E959725A5F16}" presName="connectorText" presStyleLbl="sibTrans2D1" presStyleIdx="1" presStyleCnt="3"/>
      <dgm:spPr/>
    </dgm:pt>
    <dgm:pt modelId="{80AED234-9628-4C9E-8214-F19F2DFAC0E0}" type="pres">
      <dgm:prSet presAssocID="{98CC1970-5DF3-4D00-8338-452BF6996FDC}" presName="node" presStyleLbl="node1" presStyleIdx="2" presStyleCnt="3">
        <dgm:presLayoutVars>
          <dgm:bulletEnabled val="1"/>
        </dgm:presLayoutVars>
      </dgm:prSet>
      <dgm:spPr/>
    </dgm:pt>
    <dgm:pt modelId="{A2C9AF96-F239-4FF7-BCCB-3E7C83C8D3B9}" type="pres">
      <dgm:prSet presAssocID="{B7562992-BC3C-42DC-A9BD-05BD472B26CE}" presName="sibTrans" presStyleLbl="sibTrans2D1" presStyleIdx="2" presStyleCnt="3"/>
      <dgm:spPr/>
    </dgm:pt>
    <dgm:pt modelId="{87369210-A8C8-45F0-A0EF-626EAD57C7FD}" type="pres">
      <dgm:prSet presAssocID="{B7562992-BC3C-42DC-A9BD-05BD472B26CE}" presName="connectorText" presStyleLbl="sibTrans2D1" presStyleIdx="2" presStyleCnt="3"/>
      <dgm:spPr/>
    </dgm:pt>
  </dgm:ptLst>
  <dgm:cxnLst>
    <dgm:cxn modelId="{3FD0880A-F8A3-4016-BF7D-79581230E022}" type="presOf" srcId="{0D4E54AF-CBF9-4D26-9C62-B0854D1BBF0C}" destId="{17D0092A-A6DB-4D74-A276-4ECD47EDFC97}" srcOrd="0" destOrd="0" presId="urn:microsoft.com/office/officeart/2005/8/layout/cycle7"/>
    <dgm:cxn modelId="{4974862C-77B6-46EB-848F-3554FF149F8B}" type="presOf" srcId="{9799B272-C1EB-4C0D-B07B-941D7F67A53F}" destId="{5C189AD8-B816-48E2-85E5-D0AA4BE015C1}" srcOrd="0" destOrd="0" presId="urn:microsoft.com/office/officeart/2005/8/layout/cycle7"/>
    <dgm:cxn modelId="{35CFEC31-B5A5-4E3C-B05E-60F8258A4E38}" type="presOf" srcId="{B7562992-BC3C-42DC-A9BD-05BD472B26CE}" destId="{A2C9AF96-F239-4FF7-BCCB-3E7C83C8D3B9}" srcOrd="0" destOrd="0" presId="urn:microsoft.com/office/officeart/2005/8/layout/cycle7"/>
    <dgm:cxn modelId="{8305A03D-B98D-423F-816E-A0D85BD34442}" type="presOf" srcId="{84722F13-62F7-41B8-8C36-8EEBB3FD9478}" destId="{953F09F8-075F-4390-97A3-731129461501}" srcOrd="1" destOrd="0" presId="urn:microsoft.com/office/officeart/2005/8/layout/cycle7"/>
    <dgm:cxn modelId="{509DA767-C84B-4211-8CC0-CC8437CA673C}" srcId="{0D4E54AF-CBF9-4D26-9C62-B0854D1BBF0C}" destId="{9799B272-C1EB-4C0D-B07B-941D7F67A53F}" srcOrd="0" destOrd="0" parTransId="{26F98303-19C0-43F9-BDCA-97562BC4073A}" sibTransId="{84722F13-62F7-41B8-8C36-8EEBB3FD9478}"/>
    <dgm:cxn modelId="{31D27D6A-EC2F-4DDC-BDC4-379A7641C559}" type="presOf" srcId="{A292E3C1-D255-4546-BF12-5050EE03B61D}" destId="{72E16631-556F-4E0F-9FA5-207DE653A644}" srcOrd="0" destOrd="0" presId="urn:microsoft.com/office/officeart/2005/8/layout/cycle7"/>
    <dgm:cxn modelId="{D223D883-7A09-4CCF-AB5A-785DBB0D4BF4}" type="presOf" srcId="{84722F13-62F7-41B8-8C36-8EEBB3FD9478}" destId="{D8F1331C-0D66-4AE7-A737-380D4E8A7C84}" srcOrd="0" destOrd="0" presId="urn:microsoft.com/office/officeart/2005/8/layout/cycle7"/>
    <dgm:cxn modelId="{53F2E086-90BC-46F5-A158-F8894237C975}" type="presOf" srcId="{BC0AE15F-EFFD-4E35-8ACE-E959725A5F16}" destId="{62A5CE3F-2BAC-4851-A124-7EEB0B3AE786}" srcOrd="1" destOrd="0" presId="urn:microsoft.com/office/officeart/2005/8/layout/cycle7"/>
    <dgm:cxn modelId="{238AE796-25A1-4F3B-8CD4-9C9C0B9743DF}" srcId="{0D4E54AF-CBF9-4D26-9C62-B0854D1BBF0C}" destId="{A292E3C1-D255-4546-BF12-5050EE03B61D}" srcOrd="1" destOrd="0" parTransId="{DB33268F-5C98-4DF1-B3E3-E474080DC87D}" sibTransId="{BC0AE15F-EFFD-4E35-8ACE-E959725A5F16}"/>
    <dgm:cxn modelId="{72C1389B-598C-4239-960F-83D857D390F3}" type="presOf" srcId="{B7562992-BC3C-42DC-A9BD-05BD472B26CE}" destId="{87369210-A8C8-45F0-A0EF-626EAD57C7FD}" srcOrd="1" destOrd="0" presId="urn:microsoft.com/office/officeart/2005/8/layout/cycle7"/>
    <dgm:cxn modelId="{CB8B2DA1-AA3F-4572-A340-E0653F12422D}" type="presOf" srcId="{98CC1970-5DF3-4D00-8338-452BF6996FDC}" destId="{80AED234-9628-4C9E-8214-F19F2DFAC0E0}" srcOrd="0" destOrd="0" presId="urn:microsoft.com/office/officeart/2005/8/layout/cycle7"/>
    <dgm:cxn modelId="{9DC00DA8-08B6-45AA-8F50-5181DF4B80C9}" type="presOf" srcId="{BC0AE15F-EFFD-4E35-8ACE-E959725A5F16}" destId="{3846BFDA-C1F2-46E8-B36D-0046A428DEF6}" srcOrd="0" destOrd="0" presId="urn:microsoft.com/office/officeart/2005/8/layout/cycle7"/>
    <dgm:cxn modelId="{9F269DC9-2011-4B88-96C6-CDCBDA855763}" srcId="{0D4E54AF-CBF9-4D26-9C62-B0854D1BBF0C}" destId="{98CC1970-5DF3-4D00-8338-452BF6996FDC}" srcOrd="2" destOrd="0" parTransId="{D6959A58-74CA-4CA2-91C4-A41E4BFDB293}" sibTransId="{B7562992-BC3C-42DC-A9BD-05BD472B26CE}"/>
    <dgm:cxn modelId="{8D491EE0-4563-4E07-82E9-28EEBA504A86}" type="presParOf" srcId="{17D0092A-A6DB-4D74-A276-4ECD47EDFC97}" destId="{5C189AD8-B816-48E2-85E5-D0AA4BE015C1}" srcOrd="0" destOrd="0" presId="urn:microsoft.com/office/officeart/2005/8/layout/cycle7"/>
    <dgm:cxn modelId="{9D6F213C-707A-41D5-974A-F303D563A376}" type="presParOf" srcId="{17D0092A-A6DB-4D74-A276-4ECD47EDFC97}" destId="{D8F1331C-0D66-4AE7-A737-380D4E8A7C84}" srcOrd="1" destOrd="0" presId="urn:microsoft.com/office/officeart/2005/8/layout/cycle7"/>
    <dgm:cxn modelId="{D1C2F8AB-1AF6-4C14-BED4-89D3471A6753}" type="presParOf" srcId="{D8F1331C-0D66-4AE7-A737-380D4E8A7C84}" destId="{953F09F8-075F-4390-97A3-731129461501}" srcOrd="0" destOrd="0" presId="urn:microsoft.com/office/officeart/2005/8/layout/cycle7"/>
    <dgm:cxn modelId="{E044AB09-85DD-4DCF-B104-0B2666B18A6C}" type="presParOf" srcId="{17D0092A-A6DB-4D74-A276-4ECD47EDFC97}" destId="{72E16631-556F-4E0F-9FA5-207DE653A644}" srcOrd="2" destOrd="0" presId="urn:microsoft.com/office/officeart/2005/8/layout/cycle7"/>
    <dgm:cxn modelId="{114A3F7E-D7EF-4A6B-B07D-51C2946C2732}" type="presParOf" srcId="{17D0092A-A6DB-4D74-A276-4ECD47EDFC97}" destId="{3846BFDA-C1F2-46E8-B36D-0046A428DEF6}" srcOrd="3" destOrd="0" presId="urn:microsoft.com/office/officeart/2005/8/layout/cycle7"/>
    <dgm:cxn modelId="{8940F194-2BEA-4126-AF4C-4A3F3D77F2AA}" type="presParOf" srcId="{3846BFDA-C1F2-46E8-B36D-0046A428DEF6}" destId="{62A5CE3F-2BAC-4851-A124-7EEB0B3AE786}" srcOrd="0" destOrd="0" presId="urn:microsoft.com/office/officeart/2005/8/layout/cycle7"/>
    <dgm:cxn modelId="{AB7094F2-4F63-4ED7-9269-7DCFB2596858}" type="presParOf" srcId="{17D0092A-A6DB-4D74-A276-4ECD47EDFC97}" destId="{80AED234-9628-4C9E-8214-F19F2DFAC0E0}" srcOrd="4" destOrd="0" presId="urn:microsoft.com/office/officeart/2005/8/layout/cycle7"/>
    <dgm:cxn modelId="{5A1813D7-9888-4997-A58F-8972E8E717BF}" type="presParOf" srcId="{17D0092A-A6DB-4D74-A276-4ECD47EDFC97}" destId="{A2C9AF96-F239-4FF7-BCCB-3E7C83C8D3B9}" srcOrd="5" destOrd="0" presId="urn:microsoft.com/office/officeart/2005/8/layout/cycle7"/>
    <dgm:cxn modelId="{1715A42D-8666-4A3F-8C5F-C48140E01665}" type="presParOf" srcId="{A2C9AF96-F239-4FF7-BCCB-3E7C83C8D3B9}" destId="{87369210-A8C8-45F0-A0EF-626EAD57C7F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E8DA8-4405-4C04-A6E4-5C77D9EF8BAA}" type="doc">
      <dgm:prSet loTypeId="urn:microsoft.com/office/officeart/2005/8/layout/default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BF433E6D-18A6-4F37-9561-0E942B7ADA42}">
      <dgm:prSet phldrT="[Tekst]"/>
      <dgm:spPr/>
      <dgm:t>
        <a:bodyPr/>
        <a:lstStyle/>
        <a:p>
          <a:r>
            <a:rPr lang="pl-PL" dirty="0" err="1"/>
            <a:t>MFiPR</a:t>
          </a:r>
          <a:endParaRPr lang="pl-PL" dirty="0"/>
        </a:p>
      </dgm:t>
    </dgm:pt>
    <dgm:pt modelId="{C3D4844E-AD1D-4CD8-B899-52BB592D88DC}" type="parTrans" cxnId="{86D25846-7DC4-4B10-9FA4-105E926808B4}">
      <dgm:prSet/>
      <dgm:spPr/>
      <dgm:t>
        <a:bodyPr/>
        <a:lstStyle/>
        <a:p>
          <a:endParaRPr lang="pl-PL"/>
        </a:p>
      </dgm:t>
    </dgm:pt>
    <dgm:pt modelId="{21F82A81-582E-49A0-9978-F272AFF0583F}" type="sibTrans" cxnId="{86D25846-7DC4-4B10-9FA4-105E926808B4}">
      <dgm:prSet/>
      <dgm:spPr/>
      <dgm:t>
        <a:bodyPr/>
        <a:lstStyle/>
        <a:p>
          <a:endParaRPr lang="pl-PL"/>
        </a:p>
      </dgm:t>
    </dgm:pt>
    <dgm:pt modelId="{844703B3-0F2D-479F-BC19-657594176CFC}">
      <dgm:prSet phldrT="[Tekst]"/>
      <dgm:spPr/>
      <dgm:t>
        <a:bodyPr/>
        <a:lstStyle/>
        <a:p>
          <a:r>
            <a:rPr lang="pl-PL" dirty="0" err="1"/>
            <a:t>MRiPS</a:t>
          </a:r>
          <a:endParaRPr lang="pl-PL" dirty="0"/>
        </a:p>
      </dgm:t>
    </dgm:pt>
    <dgm:pt modelId="{CB7077B3-7612-42BF-9463-D549BB6B6402}" type="parTrans" cxnId="{C69926F8-578D-4B26-8FBD-A89EDD717AF2}">
      <dgm:prSet/>
      <dgm:spPr/>
      <dgm:t>
        <a:bodyPr/>
        <a:lstStyle/>
        <a:p>
          <a:endParaRPr lang="pl-PL"/>
        </a:p>
      </dgm:t>
    </dgm:pt>
    <dgm:pt modelId="{477CCC6B-9B9C-4859-8B61-E694BEC31C85}" type="sibTrans" cxnId="{C69926F8-578D-4B26-8FBD-A89EDD717AF2}">
      <dgm:prSet/>
      <dgm:spPr/>
      <dgm:t>
        <a:bodyPr/>
        <a:lstStyle/>
        <a:p>
          <a:endParaRPr lang="pl-PL"/>
        </a:p>
      </dgm:t>
    </dgm:pt>
    <dgm:pt modelId="{0998F973-B3FE-42D1-9BF0-FD51A5EB32EA}" type="pres">
      <dgm:prSet presAssocID="{C2FE8DA8-4405-4C04-A6E4-5C77D9EF8BAA}" presName="diagram" presStyleCnt="0">
        <dgm:presLayoutVars>
          <dgm:dir/>
          <dgm:resizeHandles val="exact"/>
        </dgm:presLayoutVars>
      </dgm:prSet>
      <dgm:spPr/>
    </dgm:pt>
    <dgm:pt modelId="{A17F8EA1-131E-43E8-BFC4-EAAD852417B2}" type="pres">
      <dgm:prSet presAssocID="{BF433E6D-18A6-4F37-9561-0E942B7ADA42}" presName="node" presStyleLbl="node1" presStyleIdx="0" presStyleCnt="2">
        <dgm:presLayoutVars>
          <dgm:bulletEnabled val="1"/>
        </dgm:presLayoutVars>
      </dgm:prSet>
      <dgm:spPr/>
    </dgm:pt>
    <dgm:pt modelId="{AAC60433-0A88-4453-BD29-9C42D275ED40}" type="pres">
      <dgm:prSet presAssocID="{21F82A81-582E-49A0-9978-F272AFF0583F}" presName="sibTrans" presStyleCnt="0"/>
      <dgm:spPr/>
    </dgm:pt>
    <dgm:pt modelId="{FBCC0EAC-801B-4920-8D25-48E98126965A}" type="pres">
      <dgm:prSet presAssocID="{844703B3-0F2D-479F-BC19-657594176CFC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D9761-CFCB-40F2-8A11-31B9A3794AD0}" type="presOf" srcId="{BF433E6D-18A6-4F37-9561-0E942B7ADA42}" destId="{A17F8EA1-131E-43E8-BFC4-EAAD852417B2}" srcOrd="0" destOrd="0" presId="urn:microsoft.com/office/officeart/2005/8/layout/default"/>
    <dgm:cxn modelId="{86D25846-7DC4-4B10-9FA4-105E926808B4}" srcId="{C2FE8DA8-4405-4C04-A6E4-5C77D9EF8BAA}" destId="{BF433E6D-18A6-4F37-9561-0E942B7ADA42}" srcOrd="0" destOrd="0" parTransId="{C3D4844E-AD1D-4CD8-B899-52BB592D88DC}" sibTransId="{21F82A81-582E-49A0-9978-F272AFF0583F}"/>
    <dgm:cxn modelId="{CE876275-AD34-42FF-92C1-D492A86AA825}" type="presOf" srcId="{C2FE8DA8-4405-4C04-A6E4-5C77D9EF8BAA}" destId="{0998F973-B3FE-42D1-9BF0-FD51A5EB32EA}" srcOrd="0" destOrd="0" presId="urn:microsoft.com/office/officeart/2005/8/layout/default"/>
    <dgm:cxn modelId="{A92EA477-76C4-4061-84FE-384C68AF4F4A}" type="presOf" srcId="{844703B3-0F2D-479F-BC19-657594176CFC}" destId="{FBCC0EAC-801B-4920-8D25-48E98126965A}" srcOrd="0" destOrd="0" presId="urn:microsoft.com/office/officeart/2005/8/layout/default"/>
    <dgm:cxn modelId="{C69926F8-578D-4B26-8FBD-A89EDD717AF2}" srcId="{C2FE8DA8-4405-4C04-A6E4-5C77D9EF8BAA}" destId="{844703B3-0F2D-479F-BC19-657594176CFC}" srcOrd="1" destOrd="0" parTransId="{CB7077B3-7612-42BF-9463-D549BB6B6402}" sibTransId="{477CCC6B-9B9C-4859-8B61-E694BEC31C85}"/>
    <dgm:cxn modelId="{EFB7884B-B4FB-474D-8D56-3CB05D619454}" type="presParOf" srcId="{0998F973-B3FE-42D1-9BF0-FD51A5EB32EA}" destId="{A17F8EA1-131E-43E8-BFC4-EAAD852417B2}" srcOrd="0" destOrd="0" presId="urn:microsoft.com/office/officeart/2005/8/layout/default"/>
    <dgm:cxn modelId="{1A21B794-C192-4D8E-A239-9F17F86F226A}" type="presParOf" srcId="{0998F973-B3FE-42D1-9BF0-FD51A5EB32EA}" destId="{AAC60433-0A88-4453-BD29-9C42D275ED40}" srcOrd="1" destOrd="0" presId="urn:microsoft.com/office/officeart/2005/8/layout/default"/>
    <dgm:cxn modelId="{44FDE8AC-C883-4F23-B648-A92F9ED9FE51}" type="presParOf" srcId="{0998F973-B3FE-42D1-9BF0-FD51A5EB32EA}" destId="{FBCC0EAC-801B-4920-8D25-48E98126965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E8DA8-4405-4C04-A6E4-5C77D9EF8BAA}" type="doc">
      <dgm:prSet loTypeId="urn:microsoft.com/office/officeart/2005/8/layout/defaul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44703B3-0F2D-479F-BC19-657594176CFC}">
      <dgm:prSet phldrT="[Tekst]"/>
      <dgm:spPr/>
      <dgm:t>
        <a:bodyPr/>
        <a:lstStyle/>
        <a:p>
          <a:r>
            <a:rPr lang="pl-PL" dirty="0"/>
            <a:t>PES/PS</a:t>
          </a:r>
        </a:p>
      </dgm:t>
    </dgm:pt>
    <dgm:pt modelId="{CB7077B3-7612-42BF-9463-D549BB6B6402}" type="parTrans" cxnId="{C69926F8-578D-4B26-8FBD-A89EDD717AF2}">
      <dgm:prSet/>
      <dgm:spPr/>
      <dgm:t>
        <a:bodyPr/>
        <a:lstStyle/>
        <a:p>
          <a:endParaRPr lang="pl-PL"/>
        </a:p>
      </dgm:t>
    </dgm:pt>
    <dgm:pt modelId="{477CCC6B-9B9C-4859-8B61-E694BEC31C85}" type="sibTrans" cxnId="{C69926F8-578D-4B26-8FBD-A89EDD717AF2}">
      <dgm:prSet/>
      <dgm:spPr/>
      <dgm:t>
        <a:bodyPr/>
        <a:lstStyle/>
        <a:p>
          <a:endParaRPr lang="pl-PL"/>
        </a:p>
      </dgm:t>
    </dgm:pt>
    <dgm:pt modelId="{0998F973-B3FE-42D1-9BF0-FD51A5EB32EA}" type="pres">
      <dgm:prSet presAssocID="{C2FE8DA8-4405-4C04-A6E4-5C77D9EF8BAA}" presName="diagram" presStyleCnt="0">
        <dgm:presLayoutVars>
          <dgm:dir/>
          <dgm:resizeHandles val="exact"/>
        </dgm:presLayoutVars>
      </dgm:prSet>
      <dgm:spPr/>
    </dgm:pt>
    <dgm:pt modelId="{FBCC0EAC-801B-4920-8D25-48E98126965A}" type="pres">
      <dgm:prSet presAssocID="{844703B3-0F2D-479F-BC19-657594176CFC}" presName="node" presStyleLbl="node1" presStyleIdx="0" presStyleCnt="1" custLinFactNeighborX="54" custLinFactNeighborY="4949">
        <dgm:presLayoutVars>
          <dgm:bulletEnabled val="1"/>
        </dgm:presLayoutVars>
      </dgm:prSet>
      <dgm:spPr/>
    </dgm:pt>
  </dgm:ptLst>
  <dgm:cxnLst>
    <dgm:cxn modelId="{CE876275-AD34-42FF-92C1-D492A86AA825}" type="presOf" srcId="{C2FE8DA8-4405-4C04-A6E4-5C77D9EF8BAA}" destId="{0998F973-B3FE-42D1-9BF0-FD51A5EB32EA}" srcOrd="0" destOrd="0" presId="urn:microsoft.com/office/officeart/2005/8/layout/default"/>
    <dgm:cxn modelId="{A92EA477-76C4-4061-84FE-384C68AF4F4A}" type="presOf" srcId="{844703B3-0F2D-479F-BC19-657594176CFC}" destId="{FBCC0EAC-801B-4920-8D25-48E98126965A}" srcOrd="0" destOrd="0" presId="urn:microsoft.com/office/officeart/2005/8/layout/default"/>
    <dgm:cxn modelId="{C69926F8-578D-4B26-8FBD-A89EDD717AF2}" srcId="{C2FE8DA8-4405-4C04-A6E4-5C77D9EF8BAA}" destId="{844703B3-0F2D-479F-BC19-657594176CFC}" srcOrd="0" destOrd="0" parTransId="{CB7077B3-7612-42BF-9463-D549BB6B6402}" sibTransId="{477CCC6B-9B9C-4859-8B61-E694BEC31C85}"/>
    <dgm:cxn modelId="{44FDE8AC-C883-4F23-B648-A92F9ED9FE51}" type="presParOf" srcId="{0998F973-B3FE-42D1-9BF0-FD51A5EB32EA}" destId="{FBCC0EAC-801B-4920-8D25-48E98126965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E8DA8-4405-4C04-A6E4-5C77D9EF8BAA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BF433E6D-18A6-4F37-9561-0E942B7ADA42}">
      <dgm:prSet phldrT="[Tekst]"/>
      <dgm:spPr/>
      <dgm:t>
        <a:bodyPr/>
        <a:lstStyle/>
        <a:p>
          <a:r>
            <a:rPr lang="pl-PL" dirty="0"/>
            <a:t>DPS</a:t>
          </a:r>
        </a:p>
      </dgm:t>
    </dgm:pt>
    <dgm:pt modelId="{C3D4844E-AD1D-4CD8-B899-52BB592D88DC}" type="parTrans" cxnId="{86D25846-7DC4-4B10-9FA4-105E926808B4}">
      <dgm:prSet/>
      <dgm:spPr/>
      <dgm:t>
        <a:bodyPr/>
        <a:lstStyle/>
        <a:p>
          <a:endParaRPr lang="pl-PL"/>
        </a:p>
      </dgm:t>
    </dgm:pt>
    <dgm:pt modelId="{21F82A81-582E-49A0-9978-F272AFF0583F}" type="sibTrans" cxnId="{86D25846-7DC4-4B10-9FA4-105E926808B4}">
      <dgm:prSet/>
      <dgm:spPr/>
      <dgm:t>
        <a:bodyPr/>
        <a:lstStyle/>
        <a:p>
          <a:endParaRPr lang="pl-PL"/>
        </a:p>
      </dgm:t>
    </dgm:pt>
    <dgm:pt modelId="{B9D1F2DC-D6BC-412A-B863-2119018D3733}">
      <dgm:prSet phldrT="[Tekst]"/>
      <dgm:spPr/>
      <dgm:t>
        <a:bodyPr/>
        <a:lstStyle/>
        <a:p>
          <a:r>
            <a:rPr lang="pl-PL" dirty="0"/>
            <a:t>OPS</a:t>
          </a:r>
        </a:p>
      </dgm:t>
    </dgm:pt>
    <dgm:pt modelId="{A8417C94-68F1-4311-95EE-2AFD8CFBC1F6}" type="parTrans" cxnId="{045606FB-91BA-4399-BF5A-46979C7C0A70}">
      <dgm:prSet/>
      <dgm:spPr/>
      <dgm:t>
        <a:bodyPr/>
        <a:lstStyle/>
        <a:p>
          <a:endParaRPr lang="pl-PL"/>
        </a:p>
      </dgm:t>
    </dgm:pt>
    <dgm:pt modelId="{A5992766-2D67-4928-8D6C-B581A36A0A06}" type="sibTrans" cxnId="{045606FB-91BA-4399-BF5A-46979C7C0A70}">
      <dgm:prSet/>
      <dgm:spPr/>
      <dgm:t>
        <a:bodyPr/>
        <a:lstStyle/>
        <a:p>
          <a:endParaRPr lang="pl-PL"/>
        </a:p>
      </dgm:t>
    </dgm:pt>
    <dgm:pt modelId="{AEBD70B6-598B-4FF3-9A4E-A60DF61336B4}">
      <dgm:prSet phldrT="[Tekst]"/>
      <dgm:spPr/>
      <dgm:t>
        <a:bodyPr/>
        <a:lstStyle/>
        <a:p>
          <a:r>
            <a:rPr lang="pl-PL" dirty="0"/>
            <a:t>OREW</a:t>
          </a:r>
        </a:p>
      </dgm:t>
    </dgm:pt>
    <dgm:pt modelId="{4E8AE8B8-E467-4357-BDF9-8E107C48CDDE}" type="parTrans" cxnId="{65C0C1F9-864D-4D25-A065-3EEC910F4EE8}">
      <dgm:prSet/>
      <dgm:spPr/>
      <dgm:t>
        <a:bodyPr/>
        <a:lstStyle/>
        <a:p>
          <a:endParaRPr lang="pl-PL"/>
        </a:p>
      </dgm:t>
    </dgm:pt>
    <dgm:pt modelId="{807D890F-D60E-4BF8-9146-BC684A41E31D}" type="sibTrans" cxnId="{65C0C1F9-864D-4D25-A065-3EEC910F4EE8}">
      <dgm:prSet/>
      <dgm:spPr/>
      <dgm:t>
        <a:bodyPr/>
        <a:lstStyle/>
        <a:p>
          <a:endParaRPr lang="pl-PL"/>
        </a:p>
      </dgm:t>
    </dgm:pt>
    <dgm:pt modelId="{5DFAC993-5B63-4CE9-8E50-46F9DB7E310F}">
      <dgm:prSet phldrT="[Tekst]"/>
      <dgm:spPr/>
      <dgm:t>
        <a:bodyPr/>
        <a:lstStyle/>
        <a:p>
          <a:r>
            <a:rPr lang="pl-PL" dirty="0"/>
            <a:t>WTZ</a:t>
          </a:r>
        </a:p>
      </dgm:t>
    </dgm:pt>
    <dgm:pt modelId="{0CEA1682-1C71-425B-96CB-D902FC68CC5E}" type="parTrans" cxnId="{6D779FC2-E3BA-48AA-B049-361E8D68B40C}">
      <dgm:prSet/>
      <dgm:spPr/>
      <dgm:t>
        <a:bodyPr/>
        <a:lstStyle/>
        <a:p>
          <a:endParaRPr lang="pl-PL"/>
        </a:p>
      </dgm:t>
    </dgm:pt>
    <dgm:pt modelId="{6EA85ADB-A97E-4104-96B1-D74AEB5E336C}" type="sibTrans" cxnId="{6D779FC2-E3BA-48AA-B049-361E8D68B40C}">
      <dgm:prSet/>
      <dgm:spPr/>
      <dgm:t>
        <a:bodyPr/>
        <a:lstStyle/>
        <a:p>
          <a:endParaRPr lang="pl-PL"/>
        </a:p>
      </dgm:t>
    </dgm:pt>
    <dgm:pt modelId="{A6F5ED75-9B87-463E-96ED-905DC6BA9CAC}">
      <dgm:prSet phldrT="[Tekst]"/>
      <dgm:spPr/>
      <dgm:t>
        <a:bodyPr/>
        <a:lstStyle/>
        <a:p>
          <a:r>
            <a:rPr lang="pl-PL" dirty="0"/>
            <a:t>ŚDS</a:t>
          </a:r>
        </a:p>
      </dgm:t>
    </dgm:pt>
    <dgm:pt modelId="{F74DAFF1-1ABA-4149-9007-9B1A974CA3BF}" type="parTrans" cxnId="{170795D3-2970-43C6-BD82-D60817874ACA}">
      <dgm:prSet/>
      <dgm:spPr/>
      <dgm:t>
        <a:bodyPr/>
        <a:lstStyle/>
        <a:p>
          <a:endParaRPr lang="pl-PL"/>
        </a:p>
      </dgm:t>
    </dgm:pt>
    <dgm:pt modelId="{DEE450AB-66BC-4A72-B51C-FE4545C76861}" type="sibTrans" cxnId="{170795D3-2970-43C6-BD82-D60817874ACA}">
      <dgm:prSet/>
      <dgm:spPr/>
      <dgm:t>
        <a:bodyPr/>
        <a:lstStyle/>
        <a:p>
          <a:endParaRPr lang="pl-PL"/>
        </a:p>
      </dgm:t>
    </dgm:pt>
    <dgm:pt modelId="{91B6324D-EF52-4F7A-ADC9-488D84CBE6A2}">
      <dgm:prSet phldrT="[Tekst]"/>
      <dgm:spPr/>
      <dgm:t>
        <a:bodyPr/>
        <a:lstStyle/>
        <a:p>
          <a:r>
            <a:rPr lang="pl-PL" dirty="0"/>
            <a:t>SZPITAL</a:t>
          </a:r>
        </a:p>
      </dgm:t>
    </dgm:pt>
    <dgm:pt modelId="{EFA7277A-D6B0-476C-A0CF-647CAFD77B6F}" type="parTrans" cxnId="{5F0A946D-82E2-47C8-B9F9-F1FFB7F5D1C2}">
      <dgm:prSet/>
      <dgm:spPr/>
      <dgm:t>
        <a:bodyPr/>
        <a:lstStyle/>
        <a:p>
          <a:endParaRPr lang="pl-PL"/>
        </a:p>
      </dgm:t>
    </dgm:pt>
    <dgm:pt modelId="{027C3202-CD8C-4EF2-8B51-33BBEE5A99E3}" type="sibTrans" cxnId="{5F0A946D-82E2-47C8-B9F9-F1FFB7F5D1C2}">
      <dgm:prSet/>
      <dgm:spPr/>
      <dgm:t>
        <a:bodyPr/>
        <a:lstStyle/>
        <a:p>
          <a:endParaRPr lang="pl-PL"/>
        </a:p>
      </dgm:t>
    </dgm:pt>
    <dgm:pt modelId="{C29D4B4A-F3BC-4547-B4C0-2263B4B6A239}">
      <dgm:prSet phldrT="[Tekst]"/>
      <dgm:spPr/>
      <dgm:t>
        <a:bodyPr/>
        <a:lstStyle/>
        <a:p>
          <a:r>
            <a:rPr lang="pl-PL" dirty="0"/>
            <a:t>PCPR</a:t>
          </a:r>
        </a:p>
      </dgm:t>
    </dgm:pt>
    <dgm:pt modelId="{312DDBBD-AC0D-49CD-BE1C-CD6C6007FDB3}" type="parTrans" cxnId="{980E934B-9398-4917-97FD-90759E8C23F5}">
      <dgm:prSet/>
      <dgm:spPr/>
      <dgm:t>
        <a:bodyPr/>
        <a:lstStyle/>
        <a:p>
          <a:endParaRPr lang="pl-PL"/>
        </a:p>
      </dgm:t>
    </dgm:pt>
    <dgm:pt modelId="{44C266C4-2212-44FC-8C90-F0B5E986DD6D}" type="sibTrans" cxnId="{980E934B-9398-4917-97FD-90759E8C23F5}">
      <dgm:prSet/>
      <dgm:spPr/>
      <dgm:t>
        <a:bodyPr/>
        <a:lstStyle/>
        <a:p>
          <a:endParaRPr lang="pl-PL"/>
        </a:p>
      </dgm:t>
    </dgm:pt>
    <dgm:pt modelId="{F6FA2C80-8B99-435B-918C-6FDBED5AC08D}">
      <dgm:prSet phldrT="[Tekst]"/>
      <dgm:spPr/>
      <dgm:t>
        <a:bodyPr/>
        <a:lstStyle/>
        <a:p>
          <a:r>
            <a:rPr lang="pl-PL" dirty="0"/>
            <a:t>JST</a:t>
          </a:r>
        </a:p>
      </dgm:t>
    </dgm:pt>
    <dgm:pt modelId="{C4D6DE6E-FDAF-4470-B420-8D2FF7A5B0CF}" type="parTrans" cxnId="{EB0E112F-C28D-4005-BDDE-E8D894AE7B60}">
      <dgm:prSet/>
      <dgm:spPr/>
      <dgm:t>
        <a:bodyPr/>
        <a:lstStyle/>
        <a:p>
          <a:endParaRPr lang="pl-PL"/>
        </a:p>
      </dgm:t>
    </dgm:pt>
    <dgm:pt modelId="{98EEE243-2019-4424-B886-0B215A9837AE}" type="sibTrans" cxnId="{EB0E112F-C28D-4005-BDDE-E8D894AE7B60}">
      <dgm:prSet/>
      <dgm:spPr/>
      <dgm:t>
        <a:bodyPr/>
        <a:lstStyle/>
        <a:p>
          <a:endParaRPr lang="pl-PL"/>
        </a:p>
      </dgm:t>
    </dgm:pt>
    <dgm:pt modelId="{0998F973-B3FE-42D1-9BF0-FD51A5EB32EA}" type="pres">
      <dgm:prSet presAssocID="{C2FE8DA8-4405-4C04-A6E4-5C77D9EF8BAA}" presName="diagram" presStyleCnt="0">
        <dgm:presLayoutVars>
          <dgm:dir/>
          <dgm:resizeHandles val="exact"/>
        </dgm:presLayoutVars>
      </dgm:prSet>
      <dgm:spPr/>
    </dgm:pt>
    <dgm:pt modelId="{A17F8EA1-131E-43E8-BFC4-EAAD852417B2}" type="pres">
      <dgm:prSet presAssocID="{BF433E6D-18A6-4F37-9561-0E942B7ADA42}" presName="node" presStyleLbl="node1" presStyleIdx="0" presStyleCnt="8">
        <dgm:presLayoutVars>
          <dgm:bulletEnabled val="1"/>
        </dgm:presLayoutVars>
      </dgm:prSet>
      <dgm:spPr/>
    </dgm:pt>
    <dgm:pt modelId="{AAC60433-0A88-4453-BD29-9C42D275ED40}" type="pres">
      <dgm:prSet presAssocID="{21F82A81-582E-49A0-9978-F272AFF0583F}" presName="sibTrans" presStyleCnt="0"/>
      <dgm:spPr/>
    </dgm:pt>
    <dgm:pt modelId="{80483B15-617D-4E77-974D-761D4CA04BF1}" type="pres">
      <dgm:prSet presAssocID="{B9D1F2DC-D6BC-412A-B863-2119018D3733}" presName="node" presStyleLbl="node1" presStyleIdx="1" presStyleCnt="8">
        <dgm:presLayoutVars>
          <dgm:bulletEnabled val="1"/>
        </dgm:presLayoutVars>
      </dgm:prSet>
      <dgm:spPr/>
    </dgm:pt>
    <dgm:pt modelId="{AB270C1F-36CC-4253-9B61-24E094FC11A4}" type="pres">
      <dgm:prSet presAssocID="{A5992766-2D67-4928-8D6C-B581A36A0A06}" presName="sibTrans" presStyleCnt="0"/>
      <dgm:spPr/>
    </dgm:pt>
    <dgm:pt modelId="{A97F6B87-8294-45D3-8F94-2376D54A5003}" type="pres">
      <dgm:prSet presAssocID="{AEBD70B6-598B-4FF3-9A4E-A60DF61336B4}" presName="node" presStyleLbl="node1" presStyleIdx="2" presStyleCnt="8">
        <dgm:presLayoutVars>
          <dgm:bulletEnabled val="1"/>
        </dgm:presLayoutVars>
      </dgm:prSet>
      <dgm:spPr/>
    </dgm:pt>
    <dgm:pt modelId="{682BB261-7234-4EDB-9E4B-CE935A2D1E73}" type="pres">
      <dgm:prSet presAssocID="{807D890F-D60E-4BF8-9146-BC684A41E31D}" presName="sibTrans" presStyleCnt="0"/>
      <dgm:spPr/>
    </dgm:pt>
    <dgm:pt modelId="{287256EF-51B7-44A8-8E08-100E473D35AF}" type="pres">
      <dgm:prSet presAssocID="{5DFAC993-5B63-4CE9-8E50-46F9DB7E310F}" presName="node" presStyleLbl="node1" presStyleIdx="3" presStyleCnt="8">
        <dgm:presLayoutVars>
          <dgm:bulletEnabled val="1"/>
        </dgm:presLayoutVars>
      </dgm:prSet>
      <dgm:spPr/>
    </dgm:pt>
    <dgm:pt modelId="{2BCB4774-F502-4F69-B90F-ED0BDDD124B9}" type="pres">
      <dgm:prSet presAssocID="{6EA85ADB-A97E-4104-96B1-D74AEB5E336C}" presName="sibTrans" presStyleCnt="0"/>
      <dgm:spPr/>
    </dgm:pt>
    <dgm:pt modelId="{AABA0CBD-8AFD-4469-A2BB-D76D3C5D80C3}" type="pres">
      <dgm:prSet presAssocID="{A6F5ED75-9B87-463E-96ED-905DC6BA9CAC}" presName="node" presStyleLbl="node1" presStyleIdx="4" presStyleCnt="8">
        <dgm:presLayoutVars>
          <dgm:bulletEnabled val="1"/>
        </dgm:presLayoutVars>
      </dgm:prSet>
      <dgm:spPr/>
    </dgm:pt>
    <dgm:pt modelId="{823AC098-772C-440A-A038-1CE566A0DEBD}" type="pres">
      <dgm:prSet presAssocID="{DEE450AB-66BC-4A72-B51C-FE4545C76861}" presName="sibTrans" presStyleCnt="0"/>
      <dgm:spPr/>
    </dgm:pt>
    <dgm:pt modelId="{3B1044E4-AECA-425C-9858-77946D9534A9}" type="pres">
      <dgm:prSet presAssocID="{91B6324D-EF52-4F7A-ADC9-488D84CBE6A2}" presName="node" presStyleLbl="node1" presStyleIdx="5" presStyleCnt="8">
        <dgm:presLayoutVars>
          <dgm:bulletEnabled val="1"/>
        </dgm:presLayoutVars>
      </dgm:prSet>
      <dgm:spPr/>
    </dgm:pt>
    <dgm:pt modelId="{027B1F80-753C-43D6-9DC7-BDFDD46F615E}" type="pres">
      <dgm:prSet presAssocID="{027C3202-CD8C-4EF2-8B51-33BBEE5A99E3}" presName="sibTrans" presStyleCnt="0"/>
      <dgm:spPr/>
    </dgm:pt>
    <dgm:pt modelId="{7208E6A4-6A81-453E-A2D5-C2F2241528F2}" type="pres">
      <dgm:prSet presAssocID="{C29D4B4A-F3BC-4547-B4C0-2263B4B6A239}" presName="node" presStyleLbl="node1" presStyleIdx="6" presStyleCnt="8">
        <dgm:presLayoutVars>
          <dgm:bulletEnabled val="1"/>
        </dgm:presLayoutVars>
      </dgm:prSet>
      <dgm:spPr/>
    </dgm:pt>
    <dgm:pt modelId="{FB446310-4262-4CAB-894A-0CDA1450FCB0}" type="pres">
      <dgm:prSet presAssocID="{44C266C4-2212-44FC-8C90-F0B5E986DD6D}" presName="sibTrans" presStyleCnt="0"/>
      <dgm:spPr/>
    </dgm:pt>
    <dgm:pt modelId="{ED8DA179-0EAA-40FD-AD2A-0580CBF22FCA}" type="pres">
      <dgm:prSet presAssocID="{F6FA2C80-8B99-435B-918C-6FDBED5AC08D}" presName="node" presStyleLbl="node1" presStyleIdx="7" presStyleCnt="8">
        <dgm:presLayoutVars>
          <dgm:bulletEnabled val="1"/>
        </dgm:presLayoutVars>
      </dgm:prSet>
      <dgm:spPr/>
    </dgm:pt>
  </dgm:ptLst>
  <dgm:cxnLst>
    <dgm:cxn modelId="{904EF52B-EA34-4BF2-AB13-F3D7C05DB4C1}" type="presOf" srcId="{AEBD70B6-598B-4FF3-9A4E-A60DF61336B4}" destId="{A97F6B87-8294-45D3-8F94-2376D54A5003}" srcOrd="0" destOrd="0" presId="urn:microsoft.com/office/officeart/2005/8/layout/default"/>
    <dgm:cxn modelId="{EB0E112F-C28D-4005-BDDE-E8D894AE7B60}" srcId="{C2FE8DA8-4405-4C04-A6E4-5C77D9EF8BAA}" destId="{F6FA2C80-8B99-435B-918C-6FDBED5AC08D}" srcOrd="7" destOrd="0" parTransId="{C4D6DE6E-FDAF-4470-B420-8D2FF7A5B0CF}" sibTransId="{98EEE243-2019-4424-B886-0B215A9837AE}"/>
    <dgm:cxn modelId="{3F58C533-9C5B-411C-A419-BDACFA636C58}" type="presOf" srcId="{F6FA2C80-8B99-435B-918C-6FDBED5AC08D}" destId="{ED8DA179-0EAA-40FD-AD2A-0580CBF22FCA}" srcOrd="0" destOrd="0" presId="urn:microsoft.com/office/officeart/2005/8/layout/default"/>
    <dgm:cxn modelId="{B1C67C61-6CC1-4367-A906-0E3C55D06841}" type="presOf" srcId="{A6F5ED75-9B87-463E-96ED-905DC6BA9CAC}" destId="{AABA0CBD-8AFD-4469-A2BB-D76D3C5D80C3}" srcOrd="0" destOrd="0" presId="urn:microsoft.com/office/officeart/2005/8/layout/default"/>
    <dgm:cxn modelId="{689D9761-CFCB-40F2-8A11-31B9A3794AD0}" type="presOf" srcId="{BF433E6D-18A6-4F37-9561-0E942B7ADA42}" destId="{A17F8EA1-131E-43E8-BFC4-EAAD852417B2}" srcOrd="0" destOrd="0" presId="urn:microsoft.com/office/officeart/2005/8/layout/default"/>
    <dgm:cxn modelId="{86D25846-7DC4-4B10-9FA4-105E926808B4}" srcId="{C2FE8DA8-4405-4C04-A6E4-5C77D9EF8BAA}" destId="{BF433E6D-18A6-4F37-9561-0E942B7ADA42}" srcOrd="0" destOrd="0" parTransId="{C3D4844E-AD1D-4CD8-B899-52BB592D88DC}" sibTransId="{21F82A81-582E-49A0-9978-F272AFF0583F}"/>
    <dgm:cxn modelId="{980E934B-9398-4917-97FD-90759E8C23F5}" srcId="{C2FE8DA8-4405-4C04-A6E4-5C77D9EF8BAA}" destId="{C29D4B4A-F3BC-4547-B4C0-2263B4B6A239}" srcOrd="6" destOrd="0" parTransId="{312DDBBD-AC0D-49CD-BE1C-CD6C6007FDB3}" sibTransId="{44C266C4-2212-44FC-8C90-F0B5E986DD6D}"/>
    <dgm:cxn modelId="{5F0A946D-82E2-47C8-B9F9-F1FFB7F5D1C2}" srcId="{C2FE8DA8-4405-4C04-A6E4-5C77D9EF8BAA}" destId="{91B6324D-EF52-4F7A-ADC9-488D84CBE6A2}" srcOrd="5" destOrd="0" parTransId="{EFA7277A-D6B0-476C-A0CF-647CAFD77B6F}" sibTransId="{027C3202-CD8C-4EF2-8B51-33BBEE5A99E3}"/>
    <dgm:cxn modelId="{D3E1E854-E10C-4012-9B4E-C7FB1A5766BD}" type="presOf" srcId="{5DFAC993-5B63-4CE9-8E50-46F9DB7E310F}" destId="{287256EF-51B7-44A8-8E08-100E473D35AF}" srcOrd="0" destOrd="0" presId="urn:microsoft.com/office/officeart/2005/8/layout/default"/>
    <dgm:cxn modelId="{CE876275-AD34-42FF-92C1-D492A86AA825}" type="presOf" srcId="{C2FE8DA8-4405-4C04-A6E4-5C77D9EF8BAA}" destId="{0998F973-B3FE-42D1-9BF0-FD51A5EB32EA}" srcOrd="0" destOrd="0" presId="urn:microsoft.com/office/officeart/2005/8/layout/default"/>
    <dgm:cxn modelId="{30541BA7-E93B-47C5-A15C-A60EDD5F121F}" type="presOf" srcId="{91B6324D-EF52-4F7A-ADC9-488D84CBE6A2}" destId="{3B1044E4-AECA-425C-9858-77946D9534A9}" srcOrd="0" destOrd="0" presId="urn:microsoft.com/office/officeart/2005/8/layout/default"/>
    <dgm:cxn modelId="{DA3306B6-41FE-4B6C-A051-B4D9AD3FAEE5}" type="presOf" srcId="{C29D4B4A-F3BC-4547-B4C0-2263B4B6A239}" destId="{7208E6A4-6A81-453E-A2D5-C2F2241528F2}" srcOrd="0" destOrd="0" presId="urn:microsoft.com/office/officeart/2005/8/layout/default"/>
    <dgm:cxn modelId="{6D779FC2-E3BA-48AA-B049-361E8D68B40C}" srcId="{C2FE8DA8-4405-4C04-A6E4-5C77D9EF8BAA}" destId="{5DFAC993-5B63-4CE9-8E50-46F9DB7E310F}" srcOrd="3" destOrd="0" parTransId="{0CEA1682-1C71-425B-96CB-D902FC68CC5E}" sibTransId="{6EA85ADB-A97E-4104-96B1-D74AEB5E336C}"/>
    <dgm:cxn modelId="{170795D3-2970-43C6-BD82-D60817874ACA}" srcId="{C2FE8DA8-4405-4C04-A6E4-5C77D9EF8BAA}" destId="{A6F5ED75-9B87-463E-96ED-905DC6BA9CAC}" srcOrd="4" destOrd="0" parTransId="{F74DAFF1-1ABA-4149-9007-9B1A974CA3BF}" sibTransId="{DEE450AB-66BC-4A72-B51C-FE4545C76861}"/>
    <dgm:cxn modelId="{F5D2E7E4-7D80-435F-84DF-B55C1A014E0F}" type="presOf" srcId="{B9D1F2DC-D6BC-412A-B863-2119018D3733}" destId="{80483B15-617D-4E77-974D-761D4CA04BF1}" srcOrd="0" destOrd="0" presId="urn:microsoft.com/office/officeart/2005/8/layout/default"/>
    <dgm:cxn modelId="{65C0C1F9-864D-4D25-A065-3EEC910F4EE8}" srcId="{C2FE8DA8-4405-4C04-A6E4-5C77D9EF8BAA}" destId="{AEBD70B6-598B-4FF3-9A4E-A60DF61336B4}" srcOrd="2" destOrd="0" parTransId="{4E8AE8B8-E467-4357-BDF9-8E107C48CDDE}" sibTransId="{807D890F-D60E-4BF8-9146-BC684A41E31D}"/>
    <dgm:cxn modelId="{045606FB-91BA-4399-BF5A-46979C7C0A70}" srcId="{C2FE8DA8-4405-4C04-A6E4-5C77D9EF8BAA}" destId="{B9D1F2DC-D6BC-412A-B863-2119018D3733}" srcOrd="1" destOrd="0" parTransId="{A8417C94-68F1-4311-95EE-2AFD8CFBC1F6}" sibTransId="{A5992766-2D67-4928-8D6C-B581A36A0A06}"/>
    <dgm:cxn modelId="{EFB7884B-B4FB-474D-8D56-3CB05D619454}" type="presParOf" srcId="{0998F973-B3FE-42D1-9BF0-FD51A5EB32EA}" destId="{A17F8EA1-131E-43E8-BFC4-EAAD852417B2}" srcOrd="0" destOrd="0" presId="urn:microsoft.com/office/officeart/2005/8/layout/default"/>
    <dgm:cxn modelId="{1A21B794-C192-4D8E-A239-9F17F86F226A}" type="presParOf" srcId="{0998F973-B3FE-42D1-9BF0-FD51A5EB32EA}" destId="{AAC60433-0A88-4453-BD29-9C42D275ED40}" srcOrd="1" destOrd="0" presId="urn:microsoft.com/office/officeart/2005/8/layout/default"/>
    <dgm:cxn modelId="{CE6DC506-5984-44E1-BC0F-9EF4082C8428}" type="presParOf" srcId="{0998F973-B3FE-42D1-9BF0-FD51A5EB32EA}" destId="{80483B15-617D-4E77-974D-761D4CA04BF1}" srcOrd="2" destOrd="0" presId="urn:microsoft.com/office/officeart/2005/8/layout/default"/>
    <dgm:cxn modelId="{0B1F6132-3F1E-483A-9683-0AA5CA7CD1F0}" type="presParOf" srcId="{0998F973-B3FE-42D1-9BF0-FD51A5EB32EA}" destId="{AB270C1F-36CC-4253-9B61-24E094FC11A4}" srcOrd="3" destOrd="0" presId="urn:microsoft.com/office/officeart/2005/8/layout/default"/>
    <dgm:cxn modelId="{27D30DA0-3385-49FB-897B-5A92C867D7DE}" type="presParOf" srcId="{0998F973-B3FE-42D1-9BF0-FD51A5EB32EA}" destId="{A97F6B87-8294-45D3-8F94-2376D54A5003}" srcOrd="4" destOrd="0" presId="urn:microsoft.com/office/officeart/2005/8/layout/default"/>
    <dgm:cxn modelId="{D508653A-DF0E-4548-A91F-184948D991E2}" type="presParOf" srcId="{0998F973-B3FE-42D1-9BF0-FD51A5EB32EA}" destId="{682BB261-7234-4EDB-9E4B-CE935A2D1E73}" srcOrd="5" destOrd="0" presId="urn:microsoft.com/office/officeart/2005/8/layout/default"/>
    <dgm:cxn modelId="{1FD28755-5141-4EB5-B25C-17171EA5372A}" type="presParOf" srcId="{0998F973-B3FE-42D1-9BF0-FD51A5EB32EA}" destId="{287256EF-51B7-44A8-8E08-100E473D35AF}" srcOrd="6" destOrd="0" presId="urn:microsoft.com/office/officeart/2005/8/layout/default"/>
    <dgm:cxn modelId="{7983A212-EB61-4542-B108-B3AECAB0E171}" type="presParOf" srcId="{0998F973-B3FE-42D1-9BF0-FD51A5EB32EA}" destId="{2BCB4774-F502-4F69-B90F-ED0BDDD124B9}" srcOrd="7" destOrd="0" presId="urn:microsoft.com/office/officeart/2005/8/layout/default"/>
    <dgm:cxn modelId="{D1CBC4F9-BEAD-45A0-84DE-32026CF23927}" type="presParOf" srcId="{0998F973-B3FE-42D1-9BF0-FD51A5EB32EA}" destId="{AABA0CBD-8AFD-4469-A2BB-D76D3C5D80C3}" srcOrd="8" destOrd="0" presId="urn:microsoft.com/office/officeart/2005/8/layout/default"/>
    <dgm:cxn modelId="{926A489B-08AE-4A5E-86E0-DAEBEB20E779}" type="presParOf" srcId="{0998F973-B3FE-42D1-9BF0-FD51A5EB32EA}" destId="{823AC098-772C-440A-A038-1CE566A0DEBD}" srcOrd="9" destOrd="0" presId="urn:microsoft.com/office/officeart/2005/8/layout/default"/>
    <dgm:cxn modelId="{0EDBB7FC-925E-45B7-8605-ACDF48FAF93E}" type="presParOf" srcId="{0998F973-B3FE-42D1-9BF0-FD51A5EB32EA}" destId="{3B1044E4-AECA-425C-9858-77946D9534A9}" srcOrd="10" destOrd="0" presId="urn:microsoft.com/office/officeart/2005/8/layout/default"/>
    <dgm:cxn modelId="{DBF5FC70-8AF6-48C9-8A17-7D6199BE28EB}" type="presParOf" srcId="{0998F973-B3FE-42D1-9BF0-FD51A5EB32EA}" destId="{027B1F80-753C-43D6-9DC7-BDFDD46F615E}" srcOrd="11" destOrd="0" presId="urn:microsoft.com/office/officeart/2005/8/layout/default"/>
    <dgm:cxn modelId="{BEEC52FD-AB3D-467B-8C95-14D77D387852}" type="presParOf" srcId="{0998F973-B3FE-42D1-9BF0-FD51A5EB32EA}" destId="{7208E6A4-6A81-453E-A2D5-C2F2241528F2}" srcOrd="12" destOrd="0" presId="urn:microsoft.com/office/officeart/2005/8/layout/default"/>
    <dgm:cxn modelId="{6F0A113B-594A-4486-948E-883F1541154F}" type="presParOf" srcId="{0998F973-B3FE-42D1-9BF0-FD51A5EB32EA}" destId="{FB446310-4262-4CAB-894A-0CDA1450FCB0}" srcOrd="13" destOrd="0" presId="urn:microsoft.com/office/officeart/2005/8/layout/default"/>
    <dgm:cxn modelId="{954E0A51-523F-4C21-A7BC-07001B5DF212}" type="presParOf" srcId="{0998F973-B3FE-42D1-9BF0-FD51A5EB32EA}" destId="{ED8DA179-0EAA-40FD-AD2A-0580CBF22FC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89AD8-B816-48E2-85E5-D0AA4BE015C1}">
      <dsp:nvSpPr>
        <dsp:cNvPr id="0" name=""/>
        <dsp:cNvSpPr/>
      </dsp:nvSpPr>
      <dsp:spPr>
        <a:xfrm>
          <a:off x="1827185" y="394"/>
          <a:ext cx="1026149" cy="513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ROPS</a:t>
          </a:r>
        </a:p>
      </dsp:txBody>
      <dsp:txXfrm>
        <a:off x="1842212" y="15421"/>
        <a:ext cx="996095" cy="483020"/>
      </dsp:txXfrm>
    </dsp:sp>
    <dsp:sp modelId="{D8F1331C-0D66-4AE7-A737-380D4E8A7C84}">
      <dsp:nvSpPr>
        <dsp:cNvPr id="0" name=""/>
        <dsp:cNvSpPr/>
      </dsp:nvSpPr>
      <dsp:spPr>
        <a:xfrm rot="3600000">
          <a:off x="2496739" y="900321"/>
          <a:ext cx="533643" cy="1795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2550612" y="936236"/>
        <a:ext cx="425897" cy="107746"/>
      </dsp:txXfrm>
    </dsp:sp>
    <dsp:sp modelId="{72E16631-556F-4E0F-9FA5-207DE653A644}">
      <dsp:nvSpPr>
        <dsp:cNvPr id="0" name=""/>
        <dsp:cNvSpPr/>
      </dsp:nvSpPr>
      <dsp:spPr>
        <a:xfrm>
          <a:off x="2673787" y="1466751"/>
          <a:ext cx="1026149" cy="51307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OWES</a:t>
          </a:r>
        </a:p>
      </dsp:txBody>
      <dsp:txXfrm>
        <a:off x="2688814" y="1481778"/>
        <a:ext cx="996095" cy="483020"/>
      </dsp:txXfrm>
    </dsp:sp>
    <dsp:sp modelId="{3846BFDA-C1F2-46E8-B36D-0046A428DEF6}">
      <dsp:nvSpPr>
        <dsp:cNvPr id="0" name=""/>
        <dsp:cNvSpPr/>
      </dsp:nvSpPr>
      <dsp:spPr>
        <a:xfrm rot="10800000">
          <a:off x="2073438" y="1633500"/>
          <a:ext cx="533643" cy="1795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10800000">
        <a:off x="2127311" y="1669415"/>
        <a:ext cx="425897" cy="107746"/>
      </dsp:txXfrm>
    </dsp:sp>
    <dsp:sp modelId="{80AED234-9628-4C9E-8214-F19F2DFAC0E0}">
      <dsp:nvSpPr>
        <dsp:cNvPr id="0" name=""/>
        <dsp:cNvSpPr/>
      </dsp:nvSpPr>
      <dsp:spPr>
        <a:xfrm>
          <a:off x="980583" y="1466751"/>
          <a:ext cx="1026149" cy="51307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IZ RPO</a:t>
          </a:r>
        </a:p>
      </dsp:txBody>
      <dsp:txXfrm>
        <a:off x="995610" y="1481778"/>
        <a:ext cx="996095" cy="483020"/>
      </dsp:txXfrm>
    </dsp:sp>
    <dsp:sp modelId="{A2C9AF96-F239-4FF7-BCCB-3E7C83C8D3B9}">
      <dsp:nvSpPr>
        <dsp:cNvPr id="0" name=""/>
        <dsp:cNvSpPr/>
      </dsp:nvSpPr>
      <dsp:spPr>
        <a:xfrm rot="18000000">
          <a:off x="1650137" y="900321"/>
          <a:ext cx="533643" cy="1795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704010" y="936236"/>
        <a:ext cx="425897" cy="107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F8EA1-131E-43E8-BFC4-EAAD852417B2}">
      <dsp:nvSpPr>
        <dsp:cNvPr id="0" name=""/>
        <dsp:cNvSpPr/>
      </dsp:nvSpPr>
      <dsp:spPr>
        <a:xfrm>
          <a:off x="388" y="337886"/>
          <a:ext cx="1514003" cy="90840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 err="1"/>
            <a:t>MFiPR</a:t>
          </a:r>
          <a:endParaRPr lang="pl-PL" sz="3700" kern="1200" dirty="0"/>
        </a:p>
      </dsp:txBody>
      <dsp:txXfrm>
        <a:off x="388" y="337886"/>
        <a:ext cx="1514003" cy="908402"/>
      </dsp:txXfrm>
    </dsp:sp>
    <dsp:sp modelId="{FBCC0EAC-801B-4920-8D25-48E98126965A}">
      <dsp:nvSpPr>
        <dsp:cNvPr id="0" name=""/>
        <dsp:cNvSpPr/>
      </dsp:nvSpPr>
      <dsp:spPr>
        <a:xfrm>
          <a:off x="1665792" y="337886"/>
          <a:ext cx="1514003" cy="908402"/>
        </a:xfrm>
        <a:prstGeom prst="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 err="1"/>
            <a:t>MRiPS</a:t>
          </a:r>
          <a:endParaRPr lang="pl-PL" sz="3700" kern="1200" dirty="0"/>
        </a:p>
      </dsp:txBody>
      <dsp:txXfrm>
        <a:off x="1665792" y="337886"/>
        <a:ext cx="1514003" cy="90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C0EAC-801B-4920-8D25-48E98126965A}">
      <dsp:nvSpPr>
        <dsp:cNvPr id="0" name=""/>
        <dsp:cNvSpPr/>
      </dsp:nvSpPr>
      <dsp:spPr>
        <a:xfrm>
          <a:off x="445307" y="1612"/>
          <a:ext cx="2133717" cy="1280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PES/PS</a:t>
          </a:r>
        </a:p>
      </dsp:txBody>
      <dsp:txXfrm>
        <a:off x="445307" y="1612"/>
        <a:ext cx="2133717" cy="1280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F8EA1-131E-43E8-BFC4-EAAD852417B2}">
      <dsp:nvSpPr>
        <dsp:cNvPr id="0" name=""/>
        <dsp:cNvSpPr/>
      </dsp:nvSpPr>
      <dsp:spPr>
        <a:xfrm>
          <a:off x="2422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DPS</a:t>
          </a:r>
        </a:p>
      </dsp:txBody>
      <dsp:txXfrm>
        <a:off x="2422" y="222040"/>
        <a:ext cx="860228" cy="516137"/>
      </dsp:txXfrm>
    </dsp:sp>
    <dsp:sp modelId="{80483B15-617D-4E77-974D-761D4CA04BF1}">
      <dsp:nvSpPr>
        <dsp:cNvPr id="0" name=""/>
        <dsp:cNvSpPr/>
      </dsp:nvSpPr>
      <dsp:spPr>
        <a:xfrm>
          <a:off x="948673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OPS</a:t>
          </a:r>
        </a:p>
      </dsp:txBody>
      <dsp:txXfrm>
        <a:off x="948673" y="222040"/>
        <a:ext cx="860228" cy="516137"/>
      </dsp:txXfrm>
    </dsp:sp>
    <dsp:sp modelId="{A97F6B87-8294-45D3-8F94-2376D54A5003}">
      <dsp:nvSpPr>
        <dsp:cNvPr id="0" name=""/>
        <dsp:cNvSpPr/>
      </dsp:nvSpPr>
      <dsp:spPr>
        <a:xfrm>
          <a:off x="1894924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OREW</a:t>
          </a:r>
        </a:p>
      </dsp:txBody>
      <dsp:txXfrm>
        <a:off x="1894924" y="222040"/>
        <a:ext cx="860228" cy="516137"/>
      </dsp:txXfrm>
    </dsp:sp>
    <dsp:sp modelId="{287256EF-51B7-44A8-8E08-100E473D35AF}">
      <dsp:nvSpPr>
        <dsp:cNvPr id="0" name=""/>
        <dsp:cNvSpPr/>
      </dsp:nvSpPr>
      <dsp:spPr>
        <a:xfrm>
          <a:off x="2841176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WTZ</a:t>
          </a:r>
        </a:p>
      </dsp:txBody>
      <dsp:txXfrm>
        <a:off x="2841176" y="222040"/>
        <a:ext cx="860228" cy="516137"/>
      </dsp:txXfrm>
    </dsp:sp>
    <dsp:sp modelId="{AABA0CBD-8AFD-4469-A2BB-D76D3C5D80C3}">
      <dsp:nvSpPr>
        <dsp:cNvPr id="0" name=""/>
        <dsp:cNvSpPr/>
      </dsp:nvSpPr>
      <dsp:spPr>
        <a:xfrm>
          <a:off x="3787427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ŚDS</a:t>
          </a:r>
        </a:p>
      </dsp:txBody>
      <dsp:txXfrm>
        <a:off x="3787427" y="222040"/>
        <a:ext cx="860228" cy="516137"/>
      </dsp:txXfrm>
    </dsp:sp>
    <dsp:sp modelId="{3B1044E4-AECA-425C-9858-77946D9534A9}">
      <dsp:nvSpPr>
        <dsp:cNvPr id="0" name=""/>
        <dsp:cNvSpPr/>
      </dsp:nvSpPr>
      <dsp:spPr>
        <a:xfrm>
          <a:off x="4733678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SZPITAL</a:t>
          </a:r>
        </a:p>
      </dsp:txBody>
      <dsp:txXfrm>
        <a:off x="4733678" y="222040"/>
        <a:ext cx="860228" cy="516137"/>
      </dsp:txXfrm>
    </dsp:sp>
    <dsp:sp modelId="{7208E6A4-6A81-453E-A2D5-C2F2241528F2}">
      <dsp:nvSpPr>
        <dsp:cNvPr id="0" name=""/>
        <dsp:cNvSpPr/>
      </dsp:nvSpPr>
      <dsp:spPr>
        <a:xfrm>
          <a:off x="5679929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PCPR</a:t>
          </a:r>
        </a:p>
      </dsp:txBody>
      <dsp:txXfrm>
        <a:off x="5679929" y="222040"/>
        <a:ext cx="860228" cy="516137"/>
      </dsp:txXfrm>
    </dsp:sp>
    <dsp:sp modelId="{ED8DA179-0EAA-40FD-AD2A-0580CBF22FCA}">
      <dsp:nvSpPr>
        <dsp:cNvPr id="0" name=""/>
        <dsp:cNvSpPr/>
      </dsp:nvSpPr>
      <dsp:spPr>
        <a:xfrm>
          <a:off x="6626181" y="222040"/>
          <a:ext cx="860228" cy="51613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JST</a:t>
          </a:r>
        </a:p>
      </dsp:txBody>
      <dsp:txXfrm>
        <a:off x="6626181" y="222040"/>
        <a:ext cx="860228" cy="51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AB5D-8B2C-4CCC-8176-6391B229FC44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A487B-3DE2-4664-B544-CD56A1127C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3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335E-7DFF-40E2-BC3E-6B0C7724FA1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7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33% dzieci w wieku poniżej 3 lat powinno być objętych opieką, w Polsce</a:t>
            </a:r>
            <a:r>
              <a:rPr lang="pl-PL" baseline="0" dirty="0">
                <a:latin typeface="Arial" panose="020B0604020202020204" pitchFamily="34" charset="0"/>
              </a:rPr>
              <a:t> ten wskaźnik  2019 roku wynosił …..</a:t>
            </a:r>
          </a:p>
          <a:p>
            <a:r>
              <a:rPr lang="pl-PL" baseline="0" dirty="0">
                <a:latin typeface="Arial" panose="020B0604020202020204" pitchFamily="34" charset="0"/>
              </a:rPr>
              <a:t>Bardzo duże </a:t>
            </a:r>
            <a:r>
              <a:rPr lang="pl-PL" baseline="0" dirty="0" err="1">
                <a:latin typeface="Arial" panose="020B0604020202020204" pitchFamily="34" charset="0"/>
              </a:rPr>
              <a:t>zróżniocowania</a:t>
            </a:r>
            <a:r>
              <a:rPr lang="pl-PL" baseline="0" dirty="0">
                <a:latin typeface="Arial" panose="020B0604020202020204" pitchFamily="34" charset="0"/>
              </a:rPr>
              <a:t> wewnątrzregionalne – na Podlasiu i </a:t>
            </a:r>
            <a:r>
              <a:rPr lang="pl-PL" baseline="0" dirty="0" err="1">
                <a:latin typeface="Arial" panose="020B0604020202020204" pitchFamily="34" charset="0"/>
              </a:rPr>
              <a:t>Lubelszczyczyźnie</a:t>
            </a:r>
            <a:r>
              <a:rPr lang="pl-PL" baseline="0" dirty="0">
                <a:latin typeface="Arial" panose="020B0604020202020204" pitchFamily="34" charset="0"/>
              </a:rPr>
              <a:t> – 2%, wieś – 3,5%, ponad 18% w mieście</a:t>
            </a:r>
            <a:r>
              <a:rPr lang="pl-PL" dirty="0">
                <a:latin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487B-3DE2-4664-B544-CD56A1127CC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83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32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4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0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27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2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39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69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F01F-CC62-4F2D-A9F2-2B2715FDA5DF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75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ytuł 9"/>
          <p:cNvSpPr>
            <a:spLocks noGrp="1"/>
          </p:cNvSpPr>
          <p:nvPr>
            <p:ph type="ctrTitle"/>
          </p:nvPr>
        </p:nvSpPr>
        <p:spPr>
          <a:xfrm>
            <a:off x="1005840" y="2608437"/>
            <a:ext cx="10552245" cy="1987201"/>
          </a:xfrm>
        </p:spPr>
        <p:txBody>
          <a:bodyPr>
            <a:normAutofit fontScale="90000"/>
          </a:bodyPr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Od mechanizmu zakupów interwencyjnych do premii społecznej - przedsiębiorstwa społeczne i ich reakcje na kryzysy</a:t>
            </a:r>
            <a:endParaRPr lang="pl-PL" dirty="0"/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1524000" y="4071057"/>
            <a:ext cx="9144000" cy="1655762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Licheń Stary, 6 października 2022 roku</a:t>
            </a:r>
          </a:p>
        </p:txBody>
      </p:sp>
    </p:spTree>
    <p:extLst>
      <p:ext uri="{BB962C8B-B14F-4D97-AF65-F5344CB8AC3E}">
        <p14:creationId xmlns:p14="http://schemas.microsoft.com/office/powerpoint/2010/main" val="319544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5DD91D3-6B00-B797-619F-845621D6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365125"/>
            <a:ext cx="10901116" cy="61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4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F98F90F8-652D-461D-A80E-B592052936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9496" y="2240868"/>
          <a:ext cx="4680520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78924AD5-5E87-4AF5-9093-FAB5BAA0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pl-PL" sz="5400" b="1" dirty="0"/>
              <a:t>Współpraca</a:t>
            </a:r>
            <a:r>
              <a:rPr lang="pl-PL" sz="3600" b="1" dirty="0"/>
              <a:t> 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D4E2CD18-D367-4940-A84D-1067B2113997}"/>
              </a:ext>
            </a:extLst>
          </p:cNvPr>
          <p:cNvCxnSpPr>
            <a:cxnSpLocks/>
          </p:cNvCxnSpPr>
          <p:nvPr/>
        </p:nvCxnSpPr>
        <p:spPr>
          <a:xfrm flipV="1">
            <a:off x="6096000" y="2564904"/>
            <a:ext cx="1656184" cy="1224136"/>
          </a:xfrm>
          <a:prstGeom prst="straightConnector1">
            <a:avLst/>
          </a:prstGeom>
          <a:ln>
            <a:noFill/>
            <a:headEnd type="triangle"/>
            <a:tailEnd type="triangle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A6B0840-7AF9-4037-8FEE-5A7E226FBA9C}"/>
              </a:ext>
            </a:extLst>
          </p:cNvPr>
          <p:cNvCxnSpPr>
            <a:cxnSpLocks/>
          </p:cNvCxnSpPr>
          <p:nvPr/>
        </p:nvCxnSpPr>
        <p:spPr>
          <a:xfrm flipV="1">
            <a:off x="4943873" y="2218676"/>
            <a:ext cx="1866747" cy="598747"/>
          </a:xfrm>
          <a:prstGeom prst="straightConnector1">
            <a:avLst/>
          </a:prstGeom>
          <a:ln w="57150"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2A1E6B5-E35D-4B83-BB29-1BBC1402522C}"/>
              </a:ext>
            </a:extLst>
          </p:cNvPr>
          <p:cNvCxnSpPr>
            <a:cxnSpLocks/>
          </p:cNvCxnSpPr>
          <p:nvPr/>
        </p:nvCxnSpPr>
        <p:spPr>
          <a:xfrm>
            <a:off x="5122851" y="3208975"/>
            <a:ext cx="2024261" cy="444854"/>
          </a:xfrm>
          <a:prstGeom prst="straightConnector1">
            <a:avLst/>
          </a:prstGeom>
          <a:ln w="76200"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2D760F2-8C7D-4489-96BD-E9260A362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730307"/>
              </p:ext>
            </p:extLst>
          </p:nvPr>
        </p:nvGraphicFramePr>
        <p:xfrm>
          <a:off x="7030616" y="1326468"/>
          <a:ext cx="31801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5283F58-CD60-4FE8-9190-FA5B20CA8EB5}"/>
              </a:ext>
            </a:extLst>
          </p:cNvPr>
          <p:cNvGraphicFramePr/>
          <p:nvPr/>
        </p:nvGraphicFramePr>
        <p:xfrm>
          <a:off x="6880120" y="2956458"/>
          <a:ext cx="3022029" cy="128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17845A4C-1003-4192-B058-7FB6A4A352E7}"/>
              </a:ext>
            </a:extLst>
          </p:cNvPr>
          <p:cNvCxnSpPr>
            <a:cxnSpLocks/>
          </p:cNvCxnSpPr>
          <p:nvPr/>
        </p:nvCxnSpPr>
        <p:spPr>
          <a:xfrm flipH="1" flipV="1">
            <a:off x="8837611" y="4116599"/>
            <a:ext cx="236976" cy="617744"/>
          </a:xfrm>
          <a:prstGeom prst="straightConnector1">
            <a:avLst/>
          </a:prstGeom>
          <a:ln w="57150"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43E90CF7-7AA2-4844-8479-F5E2B5FC6ED2}"/>
              </a:ext>
            </a:extLst>
          </p:cNvPr>
          <p:cNvCxnSpPr>
            <a:cxnSpLocks/>
          </p:cNvCxnSpPr>
          <p:nvPr/>
        </p:nvCxnSpPr>
        <p:spPr>
          <a:xfrm flipH="1">
            <a:off x="7974672" y="4022910"/>
            <a:ext cx="419258" cy="695967"/>
          </a:xfrm>
          <a:prstGeom prst="straightConnector1">
            <a:avLst/>
          </a:prstGeom>
          <a:ln w="57150"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283733AB-9148-4C04-BC75-F58DBD6DD68C}"/>
              </a:ext>
            </a:extLst>
          </p:cNvPr>
          <p:cNvCxnSpPr>
            <a:cxnSpLocks/>
          </p:cNvCxnSpPr>
          <p:nvPr/>
        </p:nvCxnSpPr>
        <p:spPr>
          <a:xfrm flipV="1">
            <a:off x="7147111" y="4107233"/>
            <a:ext cx="768928" cy="627111"/>
          </a:xfrm>
          <a:prstGeom prst="straightConnector1">
            <a:avLst/>
          </a:prstGeom>
          <a:ln w="57150"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BB13E0B8-D269-4C62-9721-F3E6D4ED68D6}"/>
              </a:ext>
            </a:extLst>
          </p:cNvPr>
          <p:cNvCxnSpPr>
            <a:cxnSpLocks/>
          </p:cNvCxnSpPr>
          <p:nvPr/>
        </p:nvCxnSpPr>
        <p:spPr>
          <a:xfrm flipV="1">
            <a:off x="5292170" y="3997849"/>
            <a:ext cx="2135226" cy="619480"/>
          </a:xfrm>
          <a:prstGeom prst="straightConnector1">
            <a:avLst/>
          </a:prstGeom>
          <a:ln w="57150"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AE6B71D4-B01E-4B55-A165-ADE3AF5D3DA9}"/>
              </a:ext>
            </a:extLst>
          </p:cNvPr>
          <p:cNvGraphicFramePr/>
          <p:nvPr/>
        </p:nvGraphicFramePr>
        <p:xfrm>
          <a:off x="2567608" y="4706259"/>
          <a:ext cx="7488832" cy="96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3179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66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4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66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09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FORUM</Template>
  <TotalTime>1341</TotalTime>
  <Words>84</Words>
  <Application>Microsoft Office PowerPoint</Application>
  <PresentationFormat>Panoramiczny</PresentationFormat>
  <Paragraphs>23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Od mechanizmu zakupów interwencyjnych do premii społecznej - przedsiębiorstwa społeczne i ich reakcje na kryzysy</vt:lpstr>
      <vt:lpstr>Prezentacja programu PowerPoint</vt:lpstr>
      <vt:lpstr>Współpraca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Bugalska</dc:creator>
  <cp:lastModifiedBy>admin</cp:lastModifiedBy>
  <cp:revision>30</cp:revision>
  <dcterms:created xsi:type="dcterms:W3CDTF">2022-09-21T12:43:07Z</dcterms:created>
  <dcterms:modified xsi:type="dcterms:W3CDTF">2022-10-06T05:23:35Z</dcterms:modified>
</cp:coreProperties>
</file>